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31" r:id="rId3"/>
    <p:sldId id="332" r:id="rId4"/>
    <p:sldId id="333" r:id="rId5"/>
    <p:sldId id="257" r:id="rId6"/>
    <p:sldId id="258" r:id="rId7"/>
    <p:sldId id="259" r:id="rId8"/>
    <p:sldId id="260" r:id="rId9"/>
    <p:sldId id="321" r:id="rId10"/>
    <p:sldId id="261" r:id="rId11"/>
    <p:sldId id="330" r:id="rId12"/>
    <p:sldId id="262" r:id="rId13"/>
    <p:sldId id="263" r:id="rId14"/>
    <p:sldId id="264" r:id="rId15"/>
    <p:sldId id="265" r:id="rId16"/>
    <p:sldId id="32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25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26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23" r:id="rId57"/>
    <p:sldId id="324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27" r:id="rId75"/>
    <p:sldId id="328" r:id="rId76"/>
    <p:sldId id="329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99" autoAdjust="0"/>
    <p:restoredTop sz="96137" autoAdjust="0"/>
  </p:normalViewPr>
  <p:slideViewPr>
    <p:cSldViewPr snapToGrid="0" snapToObjects="1">
      <p:cViewPr>
        <p:scale>
          <a:sx n="128" d="100"/>
          <a:sy n="128" d="100"/>
        </p:scale>
        <p:origin x="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88A0C-6AD6-3242-B45F-3DF4AE9449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png"/><Relationship Id="rId4" Type="http://schemas.openxmlformats.org/officeDocument/2006/relationships/image" Target="../media/image1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7" y="0"/>
            <a:ext cx="57912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55" y="2451100"/>
            <a:ext cx="5032171" cy="3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44600"/>
            <a:ext cx="6477000" cy="436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10" y="267884"/>
            <a:ext cx="1515631" cy="46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29" y="228211"/>
            <a:ext cx="1018263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73086-BA1E-C048-98C7-F187C9AE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5" y="1598930"/>
            <a:ext cx="8408215" cy="30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3" y="412527"/>
            <a:ext cx="50165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43" y="1088595"/>
            <a:ext cx="53340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75" y="2374900"/>
            <a:ext cx="79248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99" y="3440430"/>
            <a:ext cx="3717327" cy="257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3397250"/>
            <a:ext cx="36068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3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0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608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94048" y="0"/>
            <a:ext cx="5949952" cy="6858000"/>
            <a:chOff x="1645243" y="0"/>
            <a:chExt cx="6070600" cy="69970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223" y="0"/>
              <a:ext cx="6045200" cy="2984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243" y="2907661"/>
              <a:ext cx="6070600" cy="40894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" y="2072560"/>
            <a:ext cx="1254524" cy="3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" y="2611044"/>
            <a:ext cx="3120468" cy="3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990600"/>
            <a:ext cx="67564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0" y="488354"/>
            <a:ext cx="4756198" cy="2754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4" y="131409"/>
            <a:ext cx="10668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984" y="3330575"/>
            <a:ext cx="49530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34" y="3429000"/>
            <a:ext cx="3251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0" y="161369"/>
            <a:ext cx="6019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10" y="647262"/>
            <a:ext cx="5707803" cy="2454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497" y="3101975"/>
            <a:ext cx="5092700" cy="3619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232" y="4004857"/>
            <a:ext cx="3148762" cy="3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9" y="531852"/>
            <a:ext cx="69088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24" y="1293852"/>
            <a:ext cx="607060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97" y="2486354"/>
            <a:ext cx="463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4324C-5D46-5E40-89A0-95673435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3" y="214527"/>
            <a:ext cx="2757788" cy="671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FBE03-21A6-7846-A224-8ACE2FEA1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212461"/>
            <a:ext cx="38354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71A16-09C6-3C45-9D2C-D25EEA508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3" y="1016515"/>
            <a:ext cx="11938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5E53F2-3B72-D64A-B895-F85921690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665" y="1016515"/>
            <a:ext cx="21336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538F9-4BBE-C646-83A2-3822370A3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23" y="1925594"/>
            <a:ext cx="14732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D85EA-24DB-794A-9B8B-E72D63A32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511" y="2039894"/>
            <a:ext cx="16002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EB25B-8F64-CA49-BBA9-C76ED9825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135" y="1963694"/>
            <a:ext cx="36576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DD4376-0C83-B841-8D9A-2A2B42848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480" y="2729648"/>
            <a:ext cx="1471076" cy="845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9E1D8-7595-DE43-9F04-EBD7884E4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131" y="2771173"/>
            <a:ext cx="153670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B5EC40-A258-AD47-90E3-01F7B80B0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5406" y="2936537"/>
            <a:ext cx="1079500" cy="43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232645-8473-AD45-9EB1-14F4F3C92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6412" y="2879519"/>
            <a:ext cx="3250170" cy="619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CDBE3-1098-1A44-A752-1276F13335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265" y="3669364"/>
            <a:ext cx="1486758" cy="774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F7E66-766E-6E43-BC17-EE8127AC4D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2506" y="3713858"/>
            <a:ext cx="16129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BA9656-2DD5-1C45-B6E2-90586C95C9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1165" y="3713858"/>
            <a:ext cx="1092200" cy="66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A68A9-81B1-9E4A-B836-ED07F56D95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9124" y="3713858"/>
            <a:ext cx="1651000" cy="66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6502DD-1F68-314F-939A-A4280FC08C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87648" y="3605908"/>
            <a:ext cx="14986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451563-77A5-C946-A978-564F27B75A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523" y="4521343"/>
            <a:ext cx="1591936" cy="581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F44EC6-8377-5B46-8652-954817CE94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34290" y="4482208"/>
            <a:ext cx="1234410" cy="673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8BD179-874D-8D44-B201-0F7ACE7A25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31165" y="4511772"/>
            <a:ext cx="3151424" cy="601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2A31D7-A05F-6847-8573-566C33FF38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0076" y="4528695"/>
            <a:ext cx="1728573" cy="589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4D59B2-5C45-AB4B-AC58-24DDC30DFB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73236" y="5440137"/>
            <a:ext cx="2391526" cy="6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89100"/>
            <a:ext cx="6159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51100"/>
            <a:ext cx="6057900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02" y="1273078"/>
            <a:ext cx="3148762" cy="3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5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4" y="268487"/>
            <a:ext cx="4902200" cy="3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20800"/>
            <a:ext cx="4254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16068"/>
            <a:ext cx="4737100" cy="85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55" y="1204613"/>
            <a:ext cx="6070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2467805"/>
            <a:ext cx="37846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50" y="3039305"/>
            <a:ext cx="2222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0" y="3496505"/>
            <a:ext cx="45212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00" y="3602379"/>
            <a:ext cx="1511300" cy="24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0" y="4004505"/>
            <a:ext cx="48133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0614" y="4794143"/>
            <a:ext cx="6858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7555" y="5149743"/>
            <a:ext cx="5613400" cy="749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614" y="5751602"/>
            <a:ext cx="7213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6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0" y="303725"/>
            <a:ext cx="31623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79" y="938807"/>
            <a:ext cx="56388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52971"/>
            <a:ext cx="41148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879" y="2124471"/>
            <a:ext cx="5461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8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416780"/>
            <a:ext cx="41656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226217"/>
            <a:ext cx="6032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9" y="323107"/>
            <a:ext cx="5130800" cy="54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57" y="1448881"/>
            <a:ext cx="57531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35" y="3311545"/>
            <a:ext cx="8509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892" y="3819545"/>
            <a:ext cx="40513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4767520"/>
            <a:ext cx="7086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1953"/>
            <a:ext cx="5118100" cy="128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01" y="2427236"/>
            <a:ext cx="5930900" cy="132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0" y="4315460"/>
            <a:ext cx="70612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60" y="5956299"/>
            <a:ext cx="993140" cy="251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44" y="5573481"/>
            <a:ext cx="1615440" cy="5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55880"/>
            <a:ext cx="3683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05" y="1299198"/>
            <a:ext cx="5511800" cy="8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65" y="2679700"/>
            <a:ext cx="1016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99" y="2590800"/>
            <a:ext cx="48133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3840487"/>
            <a:ext cx="61468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479" y="93292"/>
            <a:ext cx="1475641" cy="5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3" y="302091"/>
            <a:ext cx="6502400" cy="66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53" y="1607591"/>
            <a:ext cx="55499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053" y="962491"/>
            <a:ext cx="10160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39" y="2355396"/>
            <a:ext cx="37719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0" y="3060700"/>
            <a:ext cx="48133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700" y="4281552"/>
            <a:ext cx="6819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D59A0-321A-864B-BAFF-27FED12F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78" y="2254680"/>
            <a:ext cx="29337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F5DDC-96F5-0D4A-B187-BC0A9E4C2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58" y="2318180"/>
            <a:ext cx="20701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25184-C539-F549-8973-747A9D35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0" y="3026033"/>
            <a:ext cx="35179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628C0-AA5A-A848-A315-017484E71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8" y="4130246"/>
            <a:ext cx="4267200" cy="88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64799-E214-7F4B-BD51-25423C269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00" y="4168346"/>
            <a:ext cx="1955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F299E-9C75-D94D-ADB0-4AEDD675A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78" y="5311346"/>
            <a:ext cx="38481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0697D-ADFC-274A-BB28-34103A0A3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178" y="5844746"/>
            <a:ext cx="65151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AC257-8E97-F940-9409-623B86995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37" y="96763"/>
            <a:ext cx="3348381" cy="447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3CE9B-E8D6-F44A-8491-36FF466F1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397" y="561721"/>
            <a:ext cx="2408281" cy="755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C0671-BA12-3748-89DD-0E7421F75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026" y="565856"/>
            <a:ext cx="2771174" cy="562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03238-2409-B14B-94B4-230204EAE1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8237" y="1176359"/>
            <a:ext cx="2744293" cy="578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8A3161-D753-E24D-9890-8E46557822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694" y="1401040"/>
            <a:ext cx="1816615" cy="464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017349-BC84-2D43-A21E-13909E4F02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6224" y="1453719"/>
            <a:ext cx="1824274" cy="4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0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38" y="1382195"/>
            <a:ext cx="6781800" cy="1816100"/>
          </a:xfrm>
          <a:prstGeom prst="rect">
            <a:avLst/>
          </a:prstGeom>
        </p:spPr>
      </p:pic>
      <p:pic>
        <p:nvPicPr>
          <p:cNvPr id="6" name="Picture 5" descr="Screen Shot 2015-04-18 at 2.5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97" y="265412"/>
            <a:ext cx="1447800" cy="9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4839311"/>
            <a:ext cx="6832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6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0"/>
            <a:ext cx="6858000" cy="3394186"/>
            <a:chOff x="1143000" y="0"/>
            <a:chExt cx="6858000" cy="3394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6858000" cy="147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558" y="1387586"/>
              <a:ext cx="6819900" cy="20066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72" y="3394186"/>
            <a:ext cx="5183283" cy="349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60" y="3520440"/>
            <a:ext cx="2362200" cy="370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20" y="4127500"/>
            <a:ext cx="1978660" cy="6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34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9084" y="207327"/>
            <a:ext cx="200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C pp. 833</a:t>
            </a:r>
          </a:p>
        </p:txBody>
      </p:sp>
    </p:spTree>
    <p:extLst>
      <p:ext uri="{BB962C8B-B14F-4D97-AF65-F5344CB8AC3E}">
        <p14:creationId xmlns:p14="http://schemas.microsoft.com/office/powerpoint/2010/main" val="2749283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4" y="592341"/>
            <a:ext cx="7988300" cy="534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3047999"/>
            <a:ext cx="4472940" cy="41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048" y="22142"/>
            <a:ext cx="1020356" cy="57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7353"/>
          <a:stretch/>
        </p:blipFill>
        <p:spPr>
          <a:xfrm>
            <a:off x="1949291" y="6037029"/>
            <a:ext cx="2730500" cy="37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879" y="5939041"/>
            <a:ext cx="2768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608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8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86000"/>
            <a:ext cx="6756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6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1" y="373436"/>
            <a:ext cx="55118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021136"/>
            <a:ext cx="14097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924" r="11148" b="20649"/>
          <a:stretch/>
        </p:blipFill>
        <p:spPr>
          <a:xfrm>
            <a:off x="2761289" y="2110653"/>
            <a:ext cx="3619556" cy="2966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" y="5019675"/>
            <a:ext cx="68072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09" y="1259753"/>
            <a:ext cx="8039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9" y="175014"/>
            <a:ext cx="8064500" cy="173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8152"/>
            <a:ext cx="9144000" cy="166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6875" y="5183431"/>
            <a:ext cx="420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find an </a:t>
            </a:r>
            <a:r>
              <a:rPr lang="en-US" dirty="0" err="1"/>
              <a:t>Azeotrope</a:t>
            </a:r>
            <a:r>
              <a:rPr lang="en-US" dirty="0"/>
              <a:t> by setting Antoine </a:t>
            </a:r>
            <a:r>
              <a:rPr lang="en-US" dirty="0" err="1"/>
              <a:t>eqn</a:t>
            </a:r>
            <a:r>
              <a:rPr lang="en-US" dirty="0"/>
              <a:t> for two components equal and solving for the temperature (must be in the range of the AE).</a:t>
            </a:r>
          </a:p>
        </p:txBody>
      </p:sp>
    </p:spTree>
    <p:extLst>
      <p:ext uri="{BB962C8B-B14F-4D97-AF65-F5344CB8AC3E}">
        <p14:creationId xmlns:p14="http://schemas.microsoft.com/office/powerpoint/2010/main" val="65175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7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8100"/>
            <a:ext cx="80391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20" y="1177855"/>
            <a:ext cx="3668180" cy="39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48" y="1579544"/>
            <a:ext cx="3057583" cy="3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1B07B-D18E-5C46-8C61-31A00DF8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78" y="895178"/>
            <a:ext cx="1828800" cy="96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92D5B3-0E0D-654C-A474-3A7343A8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908300"/>
            <a:ext cx="4292600" cy="104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40B57-F2AC-D34F-933D-D898AF18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86" y="713346"/>
            <a:ext cx="4928096" cy="66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7240E-D88B-D244-8045-21B0765995EC}"/>
              </a:ext>
            </a:extLst>
          </p:cNvPr>
          <p:cNvSpPr txBox="1"/>
          <p:nvPr/>
        </p:nvSpPr>
        <p:spPr>
          <a:xfrm>
            <a:off x="4095578" y="1414843"/>
            <a:ext cx="356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 </a:t>
            </a:r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 ln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</a:t>
            </a:r>
          </a:p>
          <a:p>
            <a:r>
              <a:rPr lang="en-US" sz="16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i="1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308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820" y="1177855"/>
            <a:ext cx="3668180" cy="39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48" y="1579544"/>
            <a:ext cx="3057583" cy="38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4" y="1962527"/>
            <a:ext cx="7081289" cy="44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93" y="550844"/>
            <a:ext cx="3556000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5277" y="550844"/>
            <a:ext cx="200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Appendix C pp. 832</a:t>
            </a:r>
          </a:p>
        </p:txBody>
      </p:sp>
    </p:spTree>
    <p:extLst>
      <p:ext uri="{BB962C8B-B14F-4D97-AF65-F5344CB8AC3E}">
        <p14:creationId xmlns:p14="http://schemas.microsoft.com/office/powerpoint/2010/main" val="2958785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4" y="1021136"/>
            <a:ext cx="32131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1" y="301722"/>
            <a:ext cx="55118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41" y="1548426"/>
            <a:ext cx="47879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73" y="2279650"/>
            <a:ext cx="6083300" cy="407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5C8E8-13D7-6D40-A753-35A12D4DF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476" y="653279"/>
            <a:ext cx="1254524" cy="3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2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23025"/>
            <a:ext cx="65786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10" y="2422111"/>
            <a:ext cx="19304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4" y="1021136"/>
            <a:ext cx="32131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528" y="2832248"/>
            <a:ext cx="3263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2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58"/>
            <a:ext cx="4607834" cy="308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965" y="3296008"/>
            <a:ext cx="5515342" cy="356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38" y="710158"/>
            <a:ext cx="5077724" cy="748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07" y="211014"/>
            <a:ext cx="55118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6" y="3973553"/>
            <a:ext cx="3703591" cy="17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0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916"/>
            <a:ext cx="68326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38" y="998189"/>
            <a:ext cx="80137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8" y="3462436"/>
            <a:ext cx="32893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348" y="4064447"/>
            <a:ext cx="22225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42" y="4819696"/>
            <a:ext cx="6756400" cy="62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085" y="2522189"/>
            <a:ext cx="1467655" cy="50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848" y="520700"/>
            <a:ext cx="4813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7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3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8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44304"/>
            <a:ext cx="6483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2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384300"/>
            <a:ext cx="6743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8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1" y="268016"/>
            <a:ext cx="28067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952688"/>
            <a:ext cx="6642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773" y="2386369"/>
            <a:ext cx="3175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2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0" y="336849"/>
            <a:ext cx="6819900" cy="82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38" y="1162349"/>
            <a:ext cx="47498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05" y="2092637"/>
            <a:ext cx="55245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575237"/>
            <a:ext cx="46863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128046"/>
            <a:ext cx="5232400" cy="62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0" y="4025729"/>
            <a:ext cx="6883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50848"/>
            <a:ext cx="53340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1495749"/>
            <a:ext cx="6070600" cy="73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0" y="2232349"/>
            <a:ext cx="68199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150049"/>
            <a:ext cx="3100704" cy="25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3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80902"/>
            <a:ext cx="6858000" cy="382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26" y="4906729"/>
            <a:ext cx="584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4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571500"/>
            <a:ext cx="68326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83" y="3172768"/>
            <a:ext cx="5842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7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1" y="282784"/>
            <a:ext cx="52578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71" y="807631"/>
            <a:ext cx="679450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033867"/>
            <a:ext cx="48641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0" y="3719667"/>
            <a:ext cx="67564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8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916"/>
            <a:ext cx="678180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5303695"/>
            <a:ext cx="51943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49" y="1767312"/>
            <a:ext cx="2922293" cy="3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8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9" y="301398"/>
            <a:ext cx="67310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032000"/>
            <a:ext cx="6832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2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43000" y="441423"/>
            <a:ext cx="6860066" cy="4256093"/>
            <a:chOff x="1143000" y="441423"/>
            <a:chExt cx="6860066" cy="4256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441423"/>
              <a:ext cx="6858000" cy="1384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766" y="1763816"/>
              <a:ext cx="6845300" cy="29337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536" y="4863540"/>
            <a:ext cx="46736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5" y="1327705"/>
            <a:ext cx="857531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7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45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8845" y="882473"/>
            <a:ext cx="407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Henry’s Law and </a:t>
            </a:r>
            <a:r>
              <a:rPr lang="en-US" dirty="0" err="1"/>
              <a:t>Raoult’s</a:t>
            </a:r>
            <a:r>
              <a:rPr lang="en-US" dirty="0"/>
              <a:t> Law (Wikipedia)</a:t>
            </a:r>
          </a:p>
        </p:txBody>
      </p:sp>
    </p:spTree>
    <p:extLst>
      <p:ext uri="{BB962C8B-B14F-4D97-AF65-F5344CB8AC3E}">
        <p14:creationId xmlns:p14="http://schemas.microsoft.com/office/powerpoint/2010/main" val="972058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07356" y="363863"/>
            <a:ext cx="2946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Henry’s Law and </a:t>
            </a:r>
            <a:r>
              <a:rPr lang="en-US" dirty="0" err="1"/>
              <a:t>Raoult’s</a:t>
            </a:r>
            <a:r>
              <a:rPr lang="en-US" dirty="0"/>
              <a:t> Law</a:t>
            </a:r>
          </a:p>
          <a:p>
            <a:pPr algn="ctr"/>
            <a:r>
              <a:rPr lang="en-US" dirty="0"/>
              <a:t>HW Problem 10.8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8" y="1146478"/>
            <a:ext cx="7518792" cy="52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1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9" y="65329"/>
            <a:ext cx="62357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14389"/>
            <a:ext cx="5270500" cy="28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9" y="3197289"/>
            <a:ext cx="38100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743132"/>
            <a:ext cx="45720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04" y="5227166"/>
            <a:ext cx="6848479" cy="1390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29" y="4536736"/>
            <a:ext cx="806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80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51888"/>
            <a:ext cx="8229600" cy="149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757436"/>
            <a:ext cx="5270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1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46264"/>
            <a:ext cx="41148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318" y="350848"/>
            <a:ext cx="5334000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00" y="2143501"/>
            <a:ext cx="44323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69" y="4102100"/>
            <a:ext cx="6540500" cy="237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514" y="2887688"/>
            <a:ext cx="5510682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5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0" y="4056137"/>
            <a:ext cx="7924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757436"/>
            <a:ext cx="5270500" cy="2882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55700" y="4987356"/>
            <a:ext cx="6832600" cy="793896"/>
            <a:chOff x="1155700" y="4987356"/>
            <a:chExt cx="6832600" cy="793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700" y="4987356"/>
              <a:ext cx="6832600" cy="444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100" y="5387552"/>
              <a:ext cx="6781800" cy="3937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519" y="5783078"/>
            <a:ext cx="4461235" cy="861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3852" y="4481071"/>
            <a:ext cx="335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Gamma i star is at infinite dilution</a:t>
            </a:r>
          </a:p>
        </p:txBody>
      </p:sp>
    </p:spTree>
    <p:extLst>
      <p:ext uri="{BB962C8B-B14F-4D97-AF65-F5344CB8AC3E}">
        <p14:creationId xmlns:p14="http://schemas.microsoft.com/office/powerpoint/2010/main" val="1941430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1" y="271717"/>
            <a:ext cx="59182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2539"/>
            <a:ext cx="77724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4186280"/>
            <a:ext cx="4884420" cy="26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16" y="2542549"/>
            <a:ext cx="6337300" cy="303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98" y="0"/>
            <a:ext cx="7355653" cy="254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175"/>
            <a:ext cx="79248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116" y="3052642"/>
            <a:ext cx="1122680" cy="614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44" y="4064000"/>
            <a:ext cx="261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it follows LR here</a:t>
            </a:r>
          </a:p>
        </p:txBody>
      </p:sp>
    </p:spTree>
    <p:extLst>
      <p:ext uri="{BB962C8B-B14F-4D97-AF65-F5344CB8AC3E}">
        <p14:creationId xmlns:p14="http://schemas.microsoft.com/office/powerpoint/2010/main" val="1476498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59506"/>
            <a:ext cx="42164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0743"/>
            <a:ext cx="79248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32190"/>
            <a:ext cx="79248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6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65612" y="462083"/>
            <a:ext cx="6856536" cy="5894267"/>
            <a:chOff x="1119064" y="159806"/>
            <a:chExt cx="6856536" cy="58942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5700" y="159806"/>
              <a:ext cx="6819900" cy="2997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064" y="3120373"/>
              <a:ext cx="6819900" cy="293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9123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83" y="488092"/>
            <a:ext cx="62992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65" y="1355561"/>
            <a:ext cx="50038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16" y="1991972"/>
            <a:ext cx="6731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8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8" y="1337036"/>
            <a:ext cx="5909859" cy="4158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57536"/>
            <a:ext cx="67945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1" y="5495407"/>
            <a:ext cx="812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1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8400" y="86696"/>
            <a:ext cx="6819412" cy="6720256"/>
            <a:chOff x="1156188" y="256055"/>
            <a:chExt cx="6819412" cy="67202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400" y="256055"/>
              <a:ext cx="6807200" cy="180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188" y="2010611"/>
              <a:ext cx="6807200" cy="496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0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2" y="186729"/>
            <a:ext cx="35179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7" y="819150"/>
            <a:ext cx="65786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34" y="3593742"/>
            <a:ext cx="6858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64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" y="352680"/>
            <a:ext cx="8128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8" y="348103"/>
            <a:ext cx="45974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37404"/>
            <a:ext cx="79121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073400"/>
            <a:ext cx="7924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1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9" y="468546"/>
            <a:ext cx="68580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8" y="1532894"/>
            <a:ext cx="68834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22" y="3323594"/>
            <a:ext cx="5954461" cy="3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78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9991"/>
            <a:ext cx="67818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22" y="3323594"/>
            <a:ext cx="5954461" cy="35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2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25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6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53" y="294183"/>
            <a:ext cx="680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3" y="1146982"/>
            <a:ext cx="6781800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4" y="2492375"/>
            <a:ext cx="67945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1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71" y="180116"/>
            <a:ext cx="4064136" cy="229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1" y="2540000"/>
            <a:ext cx="1862084" cy="472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9" y="3209700"/>
            <a:ext cx="5032284" cy="32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83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6" y="0"/>
            <a:ext cx="4998019" cy="229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6" y="2698168"/>
            <a:ext cx="1939357" cy="52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683" y="2467544"/>
            <a:ext cx="4635412" cy="43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7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3" y="198547"/>
            <a:ext cx="1463220" cy="303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3" y="649276"/>
            <a:ext cx="7636371" cy="52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8400" y="0"/>
            <a:ext cx="6807200" cy="6506080"/>
            <a:chOff x="1168400" y="0"/>
            <a:chExt cx="6807200" cy="6506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400" y="0"/>
              <a:ext cx="6807200" cy="2032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400" y="1984880"/>
              <a:ext cx="6807200" cy="452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6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34" y="2983291"/>
            <a:ext cx="5032171" cy="3738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" y="250502"/>
            <a:ext cx="5299806" cy="31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77559</TotalTime>
  <Words>159</Words>
  <Application>Microsoft Macintosh PowerPoint</Application>
  <PresentationFormat>On-screen Show (4:3)</PresentationFormat>
  <Paragraphs>89</Paragraphs>
  <Slides>76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177</cp:revision>
  <cp:lastPrinted>2019-04-10T15:54:08Z</cp:lastPrinted>
  <dcterms:created xsi:type="dcterms:W3CDTF">2015-03-26T15:05:18Z</dcterms:created>
  <dcterms:modified xsi:type="dcterms:W3CDTF">2020-04-12T15:16:34Z</dcterms:modified>
</cp:coreProperties>
</file>